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40" d="100"/>
          <a:sy n="140" d="100"/>
        </p:scale>
        <p:origin x="-1722" y="22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648E-2710-4B39-AE0C-613C4ADE5E7E}" type="datetimeFigureOut">
              <a:rPr lang="en-GB" smtClean="0"/>
              <a:pPr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22B1-EF79-404A-A6D0-33C41358CB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2.jpeg"/><Relationship Id="rId21" Type="http://schemas.openxmlformats.org/officeDocument/2006/relationships/image" Target="../media/image19.tiff"/><Relationship Id="rId7" Type="http://schemas.openxmlformats.org/officeDocument/2006/relationships/hyperlink" Target="http://en.wikipedia.org/wiki/File:Flag_of_Kenya.svg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Picture 3" descr="mascarenien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1048" y="1403648"/>
            <a:ext cx="1512168" cy="1227076"/>
          </a:xfrm>
          <a:prstGeom prst="rect">
            <a:avLst/>
          </a:prstGeom>
        </p:spPr>
      </p:pic>
      <p:pic>
        <p:nvPicPr>
          <p:cNvPr id="6" name="Picture 5" descr="DSC_0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7368" y="971600"/>
            <a:ext cx="1560632" cy="1033334"/>
          </a:xfrm>
          <a:prstGeom prst="rect">
            <a:avLst/>
          </a:prstGeom>
        </p:spPr>
      </p:pic>
      <p:pic>
        <p:nvPicPr>
          <p:cNvPr id="7" name="Picture 6" descr="img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7073" y="2627784"/>
            <a:ext cx="1236162" cy="936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Know </a:t>
            </a:r>
            <a:r>
              <a:rPr lang="en-GB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n-GB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frogs!</a:t>
            </a:r>
            <a:endParaRPr lang="en-GB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500" y="539553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About 100 species of frog are known from Kenya.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galamens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43608"/>
            <a:ext cx="1787847" cy="1176666"/>
          </a:xfrm>
          <a:prstGeom prst="rect">
            <a:avLst/>
          </a:prstGeom>
        </p:spPr>
      </p:pic>
      <p:pic>
        <p:nvPicPr>
          <p:cNvPr id="16" name="Picture 2" descr="Flag of Kenya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268761" cy="847763"/>
          </a:xfrm>
          <a:prstGeom prst="rect">
            <a:avLst/>
          </a:prstGeom>
          <a:noFill/>
        </p:spPr>
      </p:pic>
      <p:pic>
        <p:nvPicPr>
          <p:cNvPr id="17" name="Picture 2" descr="Flag of Kenya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9239" y="0"/>
            <a:ext cx="1268761" cy="847763"/>
          </a:xfrm>
          <a:prstGeom prst="rect">
            <a:avLst/>
          </a:prstGeom>
          <a:noFill/>
        </p:spPr>
      </p:pic>
      <p:pic>
        <p:nvPicPr>
          <p:cNvPr id="15" name="Picture 14" descr="atlas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0420" y="7524328"/>
            <a:ext cx="1807580" cy="1152128"/>
          </a:xfrm>
          <a:prstGeom prst="rect">
            <a:avLst/>
          </a:prstGeom>
        </p:spPr>
      </p:pic>
      <p:pic>
        <p:nvPicPr>
          <p:cNvPr id="19" name="Picture 18" descr="Cacosternu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44824" y="7668344"/>
            <a:ext cx="1616747" cy="971600"/>
          </a:xfrm>
          <a:prstGeom prst="rect">
            <a:avLst/>
          </a:prstGeom>
        </p:spPr>
      </p:pic>
      <p:pic>
        <p:nvPicPr>
          <p:cNvPr id="20" name="Picture 19" descr="Alex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012160"/>
            <a:ext cx="2039052" cy="1266687"/>
          </a:xfrm>
          <a:prstGeom prst="rect">
            <a:avLst/>
          </a:prstGeom>
        </p:spPr>
      </p:pic>
      <p:pic>
        <p:nvPicPr>
          <p:cNvPr id="21" name="Picture 20" descr="Xenopus It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2603263"/>
            <a:ext cx="1556792" cy="1043468"/>
          </a:xfrm>
          <a:prstGeom prst="rect">
            <a:avLst/>
          </a:prstGeom>
        </p:spPr>
      </p:pic>
      <p:pic>
        <p:nvPicPr>
          <p:cNvPr id="25" name="Picture 24" descr="Leptopelis bocagi kidabaga dint.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13176" y="4932040"/>
            <a:ext cx="1556792" cy="11072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8604448"/>
            <a:ext cx="242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Arial" pitchFamily="34" charset="0"/>
                <a:cs typeface="Arial" pitchFamily="34" charset="0"/>
              </a:rPr>
              <a:t>Copies of this poster can be obtained from stevespawls@hotmail.com  or downloaded free, from  www.kenyareptileatlas.com    </a:t>
            </a:r>
            <a:endParaRPr lang="en-GB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gilgil 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3176" y="3645044"/>
            <a:ext cx="1772702" cy="998963"/>
          </a:xfrm>
          <a:prstGeom prst="rect">
            <a:avLst/>
          </a:prstGeom>
        </p:spPr>
      </p:pic>
      <p:pic>
        <p:nvPicPr>
          <p:cNvPr id="28" name="Picture 27" descr="Leptopelis argenteu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91272" y="6156176"/>
            <a:ext cx="1766728" cy="11809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21088" y="8748464"/>
            <a:ext cx="263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Frogs can be </a:t>
            </a:r>
            <a:r>
              <a:rPr lang="en-GB" sz="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identified by and </a:t>
            </a:r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donated to the Herpetology Section, National Museum, Nairobi.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atlas 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7380312"/>
            <a:ext cx="1805739" cy="1251979"/>
          </a:xfrm>
          <a:prstGeom prst="rect">
            <a:avLst/>
          </a:prstGeom>
        </p:spPr>
      </p:pic>
      <p:pic>
        <p:nvPicPr>
          <p:cNvPr id="32" name="Picture 31" descr="Tomopterna Bogoria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45024" y="5076056"/>
            <a:ext cx="1528230" cy="1008112"/>
          </a:xfrm>
          <a:prstGeom prst="rect">
            <a:avLst/>
          </a:prstGeom>
        </p:spPr>
      </p:pic>
      <p:pic>
        <p:nvPicPr>
          <p:cNvPr id="33" name="Picture 32" descr="K maculata 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4860032"/>
            <a:ext cx="1412776" cy="110732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2195736"/>
            <a:ext cx="17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Galam</a:t>
            </a:r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white-lipped frog 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Hylarana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galamensis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61048" y="111561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Mascarene rocket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Ptychadena mascareniensis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7192" y="1907704"/>
            <a:ext cx="170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Kivu reed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Hyperolius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kivuensis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8880" y="5436096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491880"/>
            <a:ext cx="1556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Lake Victoria clawed frog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Xenopus victorianus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4944" y="31318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Dwarf leaf-folding frog 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Afrixalus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brachycnemis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65104" y="32758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Common reed frog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Hyperolius glandicolor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2776" y="464400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Garman’s toad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Sclerophrys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garmani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25752" y="4499992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Senegal kassina 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Kassina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senegalensis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4716016"/>
            <a:ext cx="126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Arial" pitchFamily="34" charset="0"/>
                <a:cs typeface="Arial" pitchFamily="34" charset="0"/>
              </a:rPr>
              <a:t>Red-legged kassina  </a:t>
            </a:r>
            <a:r>
              <a:rPr lang="en-GB" sz="800" b="1" i="1" dirty="0" err="1" smtClean="0">
                <a:latin typeface="Arial" pitchFamily="34" charset="0"/>
                <a:cs typeface="Arial" pitchFamily="34" charset="0"/>
              </a:rPr>
              <a:t>Kassina</a:t>
            </a:r>
            <a:r>
              <a:rPr lang="en-GB" sz="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00" b="1" i="1" dirty="0" err="1" smtClean="0">
                <a:latin typeface="Arial" pitchFamily="34" charset="0"/>
                <a:cs typeface="Arial" pitchFamily="34" charset="0"/>
              </a:rPr>
              <a:t>maculata</a:t>
            </a:r>
            <a:endParaRPr lang="en-GB" sz="8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81128" y="471601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Bocage’s burrowing tree frog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Leptopelis bocagii    </a:t>
            </a:r>
            <a:r>
              <a:rPr lang="en-GB" sz="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© Michele Menegon</a:t>
            </a:r>
            <a:endParaRPr lang="en-GB" sz="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8640" y="687625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Southern foam-nest tree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Chiromantis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xerampelina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(picture Alex MacKay) </a:t>
            </a:r>
            <a:endParaRPr lang="en-GB" sz="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6992" y="60121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Natal puddle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Phrynobatrachus natalensis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9160" y="6084168"/>
            <a:ext cx="198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Glade tree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Leptopelis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argenteus</a:t>
            </a:r>
            <a:endParaRPr lang="en-GB" sz="8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7452320"/>
            <a:ext cx="213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Edible bullfrog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Pyxicephalus edulis  </a:t>
            </a:r>
          </a:p>
          <a:p>
            <a:r>
              <a:rPr lang="en-GB" sz="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GB" sz="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Bob Drewes</a:t>
            </a:r>
            <a:endParaRPr lang="en-GB" sz="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76872" y="86764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 background information at  amphibiaweb.com  or the African amphibians scratchpad</a:t>
            </a:r>
          </a:p>
          <a:p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16832" y="745232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Kinangop dainty frog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Cacosternum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kinangopensis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13176" y="7380312"/>
            <a:ext cx="1844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Red-banded rubber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Phrynomantis bifasciatus   </a:t>
            </a:r>
            <a:r>
              <a:rPr lang="en-GB" sz="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GB" sz="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Bob Drewes</a:t>
            </a:r>
            <a:endParaRPr lang="en-GB" sz="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 descr="Arabuk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64904" y="3707904"/>
            <a:ext cx="1483916" cy="93610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636912" y="4499992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Marbled snout-burrower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Hemisus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marmoratus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© Bob Drewes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55" descr="img338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40768" y="1547664"/>
            <a:ext cx="1340768" cy="93768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00808" y="2195736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Picture 58" descr="Callulina krefftii 3. Amani, T.t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68760" y="5076056"/>
            <a:ext cx="1451957" cy="93610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412776" y="57241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 smtClean="0">
                <a:latin typeface="Arial" pitchFamily="34" charset="0"/>
                <a:cs typeface="Arial" pitchFamily="34" charset="0"/>
              </a:rPr>
              <a:t>Kreft’s</a:t>
            </a:r>
            <a:r>
              <a:rPr lang="en-GB" sz="800" b="1" dirty="0" smtClean="0">
                <a:latin typeface="Arial" pitchFamily="34" charset="0"/>
                <a:cs typeface="Arial" pitchFamily="34" charset="0"/>
              </a:rPr>
              <a:t> Warty Frog, </a:t>
            </a:r>
            <a:r>
              <a:rPr lang="en-GB" sz="800" b="1" i="1" dirty="0" smtClean="0">
                <a:latin typeface="Arial" pitchFamily="34" charset="0"/>
                <a:cs typeface="Arial" pitchFamily="34" charset="0"/>
              </a:rPr>
              <a:t>Callulina kreffti</a:t>
            </a:r>
          </a:p>
          <a:p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 descr="DSC_1009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060848" y="6444208"/>
            <a:ext cx="1584176" cy="1008112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204864" y="63001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Nutt’s River Frog,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Amietia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nutti</a:t>
            </a:r>
            <a:endParaRPr lang="en-GB" sz="8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GB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63" descr="Schismaderma carens Nguru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501007" y="7452320"/>
            <a:ext cx="1536801" cy="108012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05064" y="74523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 -</a:t>
            </a:r>
            <a:r>
              <a:rPr lang="en-GB" sz="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backedToad</a:t>
            </a:r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Schismaderma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carens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6" descr="x Bogoria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445224" y="2195736"/>
            <a:ext cx="1294882" cy="1075927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589240" y="3131840"/>
            <a:ext cx="126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Arial" pitchFamily="34" charset="0"/>
                <a:cs typeface="Arial" pitchFamily="34" charset="0"/>
              </a:rPr>
              <a:t>Eastern Groove crowned Bullfrog, </a:t>
            </a:r>
            <a:r>
              <a:rPr lang="en-GB" sz="800" b="1" i="1" dirty="0" smtClean="0">
                <a:latin typeface="Arial" pitchFamily="34" charset="0"/>
                <a:cs typeface="Arial" pitchFamily="34" charset="0"/>
              </a:rPr>
              <a:t>Hoplobatrachus occipitalis</a:t>
            </a:r>
            <a:endParaRPr lang="en-GB" sz="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 descr="CSC_0222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0" y="3779912"/>
            <a:ext cx="939485" cy="70461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0" y="4355977"/>
            <a:ext cx="14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Shimba Hills Reed Frog 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Hyperolius rubrovermiculatus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65" descr="Spawls Mara Phrynobatrachus natalensis 2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221088" y="6732240"/>
            <a:ext cx="878988" cy="626328"/>
          </a:xfrm>
          <a:prstGeom prst="rect">
            <a:avLst/>
          </a:prstGeom>
        </p:spPr>
      </p:pic>
      <p:pic>
        <p:nvPicPr>
          <p:cNvPr id="71" name="Picture 70" descr="Spawls Mara Phrynobatrachus natalensis 1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356992" y="6300192"/>
            <a:ext cx="991760" cy="790543"/>
          </a:xfrm>
          <a:prstGeom prst="rect">
            <a:avLst/>
          </a:prstGeom>
        </p:spPr>
      </p:pic>
      <p:pic>
        <p:nvPicPr>
          <p:cNvPr id="73" name="Picture 72" descr="Spawls Nairobi S. gutturalis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420887" y="1187624"/>
            <a:ext cx="1353545" cy="115212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412776" y="233975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Common Squeaker,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Arthroleptis stenodactylus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20888" y="21237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Guttural Toad, </a:t>
            </a:r>
            <a:r>
              <a:rPr lang="en-GB" sz="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Sclerophrys gutturalis</a:t>
            </a:r>
            <a:endParaRPr lang="en-GB" sz="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45024" y="4860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 Sand Frog, Tomopterna </a:t>
            </a:r>
            <a:r>
              <a:rPr lang="en-GB" sz="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luganga</a:t>
            </a:r>
            <a:endParaRPr lang="en-GB" sz="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78" descr="Spawls Nairobi P. anchietae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564904" y="4932040"/>
            <a:ext cx="1109880" cy="78145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636912" y="56521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Anchieta’s Rocket Frog,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Ptychadena anchietae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81" descr="Naivasha Tomopterna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933056" y="3563888"/>
            <a:ext cx="1096932" cy="792088"/>
          </a:xfrm>
          <a:prstGeom prst="rect">
            <a:avLst/>
          </a:prstGeom>
        </p:spPr>
      </p:pic>
      <p:pic>
        <p:nvPicPr>
          <p:cNvPr id="83" name="Picture 82" descr="img313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08301" y="3707904"/>
            <a:ext cx="1300619" cy="93610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933056" y="43559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Cryptic Sand Frog </a:t>
            </a:r>
            <a:r>
              <a:rPr lang="en-GB" sz="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Tomopterna cryptotis</a:t>
            </a:r>
            <a:endParaRPr lang="en-GB" sz="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214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spawls</dc:creator>
  <cp:lastModifiedBy>spawls</cp:lastModifiedBy>
  <cp:revision>74</cp:revision>
  <dcterms:created xsi:type="dcterms:W3CDTF">2015-02-25T00:01:19Z</dcterms:created>
  <dcterms:modified xsi:type="dcterms:W3CDTF">2017-05-13T15:29:14Z</dcterms:modified>
</cp:coreProperties>
</file>