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AEF1-44B0-4B54-90EC-F34D14312DAD}" type="datetimeFigureOut">
              <a:rPr lang="en-GB" smtClean="0"/>
              <a:pPr/>
              <a:t>06/04/2015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6A9-C740-4FBE-A63C-DB77AC4CB4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Some Common Reptiles of Nairobi National Park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Kenya 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07704" cy="1271802"/>
          </a:xfrm>
          <a:prstGeom prst="rect">
            <a:avLst/>
          </a:prstGeom>
        </p:spPr>
      </p:pic>
      <p:pic>
        <p:nvPicPr>
          <p:cNvPr id="8" name="Picture 7" descr="DSC_0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8468" y="0"/>
            <a:ext cx="2205532" cy="1268760"/>
          </a:xfrm>
          <a:prstGeom prst="rect">
            <a:avLst/>
          </a:prstGeom>
        </p:spPr>
      </p:pic>
      <p:pic>
        <p:nvPicPr>
          <p:cNvPr id="9" name="Picture 8" descr="img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505631"/>
            <a:ext cx="1907704" cy="1352369"/>
          </a:xfrm>
          <a:prstGeom prst="rect">
            <a:avLst/>
          </a:prstGeom>
        </p:spPr>
      </p:pic>
      <p:pic>
        <p:nvPicPr>
          <p:cNvPr id="10" name="Picture 9" descr="img3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941168"/>
            <a:ext cx="2142624" cy="1196752"/>
          </a:xfrm>
          <a:prstGeom prst="rect">
            <a:avLst/>
          </a:prstGeom>
        </p:spPr>
      </p:pic>
      <p:pic>
        <p:nvPicPr>
          <p:cNvPr id="11" name="Picture 10" descr="DSC_0036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2276872"/>
            <a:ext cx="1757654" cy="987365"/>
          </a:xfrm>
          <a:prstGeom prst="rect">
            <a:avLst/>
          </a:prstGeom>
        </p:spPr>
      </p:pic>
      <p:pic>
        <p:nvPicPr>
          <p:cNvPr id="12" name="Picture 11" descr="DSC_05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9968" y="4149080"/>
            <a:ext cx="1924032" cy="1050056"/>
          </a:xfrm>
          <a:prstGeom prst="rect">
            <a:avLst/>
          </a:prstGeom>
        </p:spPr>
      </p:pic>
      <p:pic>
        <p:nvPicPr>
          <p:cNvPr id="13" name="Picture 12" descr="img3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5" y="1340768"/>
            <a:ext cx="1442128" cy="936104"/>
          </a:xfrm>
          <a:prstGeom prst="rect">
            <a:avLst/>
          </a:prstGeom>
        </p:spPr>
      </p:pic>
      <p:pic>
        <p:nvPicPr>
          <p:cNvPr id="14" name="Picture 13" descr="DSC_02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908720"/>
            <a:ext cx="2135148" cy="1198547"/>
          </a:xfrm>
          <a:prstGeom prst="rect">
            <a:avLst/>
          </a:prstGeom>
        </p:spPr>
      </p:pic>
      <p:pic>
        <p:nvPicPr>
          <p:cNvPr id="15" name="Picture 14" descr="img32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645024"/>
            <a:ext cx="2160813" cy="1290616"/>
          </a:xfrm>
          <a:prstGeom prst="rect">
            <a:avLst/>
          </a:prstGeom>
        </p:spPr>
      </p:pic>
      <p:pic>
        <p:nvPicPr>
          <p:cNvPr id="16" name="Picture 15" descr="Blue-headed tree agama, Ngorongoro conservation are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71662" y="1268760"/>
            <a:ext cx="1472338" cy="1872314"/>
          </a:xfrm>
          <a:prstGeom prst="rect">
            <a:avLst/>
          </a:prstGeom>
        </p:spPr>
      </p:pic>
      <p:pic>
        <p:nvPicPr>
          <p:cNvPr id="17" name="Picture 16" descr="DSC_0769_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1720" y="908720"/>
            <a:ext cx="1974499" cy="1296144"/>
          </a:xfrm>
          <a:prstGeom prst="rect">
            <a:avLst/>
          </a:prstGeom>
        </p:spPr>
      </p:pic>
      <p:pic>
        <p:nvPicPr>
          <p:cNvPr id="18" name="Picture 17" descr="DSC_099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59832" y="5373216"/>
            <a:ext cx="1990380" cy="1332403"/>
          </a:xfrm>
          <a:prstGeom prst="rect">
            <a:avLst/>
          </a:prstGeom>
        </p:spPr>
      </p:pic>
      <p:pic>
        <p:nvPicPr>
          <p:cNvPr id="19" name="Picture 18" descr="nigricollis caspia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08104" y="4941168"/>
            <a:ext cx="1233849" cy="1773223"/>
          </a:xfrm>
          <a:prstGeom prst="rect">
            <a:avLst/>
          </a:prstGeom>
        </p:spPr>
      </p:pic>
      <p:pic>
        <p:nvPicPr>
          <p:cNvPr id="20" name="Picture 19" descr="img28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96136" y="2132856"/>
            <a:ext cx="1800200" cy="1176650"/>
          </a:xfrm>
          <a:prstGeom prst="rect">
            <a:avLst/>
          </a:prstGeom>
        </p:spPr>
      </p:pic>
      <p:pic>
        <p:nvPicPr>
          <p:cNvPr id="21" name="Picture 20" descr="img28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11760" y="4149080"/>
            <a:ext cx="1447080" cy="1078652"/>
          </a:xfrm>
          <a:prstGeom prst="rect">
            <a:avLst/>
          </a:prstGeom>
        </p:spPr>
      </p:pic>
      <p:pic>
        <p:nvPicPr>
          <p:cNvPr id="22" name="Picture 21" descr="img29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07904" y="2204864"/>
            <a:ext cx="1849972" cy="13681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68" y="14127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Striped skink, Trachylepis striata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9087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Nile monitor, Varanus niloticus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8104" y="10527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Red-headed rock agama, Agama lionotus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360" y="1412776"/>
            <a:ext cx="10801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Blue-headed tree agama, Acanthocercus atricollis</a:t>
            </a:r>
            <a:r>
              <a:rPr lang="en-GB" sz="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© Daniel Hollands</a:t>
            </a:r>
            <a:endParaRPr lang="en-GB" sz="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220486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Brown house snake, Boaedon fuliginosus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220486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Stripe-bellied sand snake, Psammophis sudanensis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267744" y="26369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Serrated hinged terrapin, Pelusios sinuatus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645024"/>
            <a:ext cx="2843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Jackson’s chameleon, Trioceros jacksoni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7744" y="386104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Kenyan striped skaapsteker, Psammophylax multisquamis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9952" y="3789040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4408" y="4077072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Nile crocodile, Crocodylus niloticus 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941168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Battersby’s green snake, Philothamnus battersbyi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699792" y="5373216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Leopard tortoise, Stigmochelys pardalis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4128" y="47971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Black-necked spitting cobra, Naja nigricollis   HIGHLY VENOMOUS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88" y="5229200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Puff adder, Bitis arietans.  HIGHLY VENOMOUS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165304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Electronic copies of this poster can be obtained from stevespawls@hotmail.com,  or downloaded from www.kenyareptileatlas.com.    Report interesting sightings to Kenya Wildlife Services or to the  Herpetology Section, National Museum, Kenya.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 descr="img299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3861048"/>
            <a:ext cx="1656184" cy="114234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139952" y="3573016"/>
            <a:ext cx="157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White-lip, Crotaphopeltis hotamboeia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4" descr="Spawls P natalensis Kitui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2365479"/>
            <a:ext cx="1835696" cy="121228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2348880"/>
            <a:ext cx="10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Rock python, Python sebae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136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spawls</dc:creator>
  <cp:lastModifiedBy>spawls</cp:lastModifiedBy>
  <cp:revision>28</cp:revision>
  <dcterms:created xsi:type="dcterms:W3CDTF">2015-03-30T23:16:42Z</dcterms:created>
  <dcterms:modified xsi:type="dcterms:W3CDTF">2015-04-06T22:48:49Z</dcterms:modified>
</cp:coreProperties>
</file>